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3" r:id="rId8"/>
    <p:sldId id="268" r:id="rId9"/>
    <p:sldId id="270" r:id="rId10"/>
    <p:sldId id="264" r:id="rId11"/>
    <p:sldId id="271" r:id="rId12"/>
    <p:sldId id="272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76" r:id="rId21"/>
    <p:sldId id="277" r:id="rId22"/>
    <p:sldId id="278" r:id="rId23"/>
    <p:sldId id="289" r:id="rId24"/>
    <p:sldId id="290" r:id="rId25"/>
    <p:sldId id="279" r:id="rId26"/>
    <p:sldId id="280" r:id="rId27"/>
    <p:sldId id="281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140" d="100"/>
          <a:sy n="140" d="100"/>
        </p:scale>
        <p:origin x="-15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04BB6-93D2-B84B-8E60-CB3C7969C88E}" type="datetimeFigureOut">
              <a:rPr lang="en-US" smtClean="0"/>
              <a:pPr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E8429-2907-D147-B0EB-C163F05B208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6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History Rewritten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Electoral College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13" y="274638"/>
            <a:ext cx="5441213" cy="3757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2476"/>
            <a:ext cx="8229600" cy="209368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July 1804, </a:t>
            </a:r>
            <a:r>
              <a:rPr lang="en-US" dirty="0"/>
              <a:t>H</a:t>
            </a:r>
            <a:r>
              <a:rPr lang="en-US" dirty="0" smtClean="0"/>
              <a:t>amilton and Burr met to settle various differences. </a:t>
            </a:r>
          </a:p>
          <a:p>
            <a:r>
              <a:rPr lang="en-US" dirty="0" smtClean="0"/>
              <a:t>Hamilton died and Burr within a year would be under arrest and charged with Treason against the United States.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b="13529"/>
          <a:stretch>
            <a:fillRect/>
          </a:stretch>
        </p:blipFill>
        <p:spPr>
          <a:xfrm>
            <a:off x="5003746" y="1180760"/>
            <a:ext cx="2925505" cy="3064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Next One: 1824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John Quincy Adams VS Andrew Jackson</a:t>
            </a:r>
          </a:p>
          <a:p>
            <a:r>
              <a:rPr lang="en-US" dirty="0" smtClean="0"/>
              <a:t>Again, there were more then two candidates including Henry Clay. All where members of the Democratic Republican party. </a:t>
            </a:r>
          </a:p>
          <a:p>
            <a:r>
              <a:rPr lang="en-US" dirty="0" smtClean="0"/>
              <a:t>Jackson took 41% of the popular Vote to Adams 31%. This gave him 99 electoral votes: But he needed 131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6158" t="14304" r="21018" b="56547"/>
          <a:stretch>
            <a:fillRect/>
          </a:stretch>
        </p:blipFill>
        <p:spPr>
          <a:xfrm>
            <a:off x="2116607" y="1180760"/>
            <a:ext cx="2666732" cy="312892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b="13529"/>
          <a:stretch>
            <a:fillRect/>
          </a:stretch>
        </p:blipFill>
        <p:spPr>
          <a:xfrm>
            <a:off x="5003746" y="1180760"/>
            <a:ext cx="2925505" cy="3064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1824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Again it went into the Congress with each State getting one vote.</a:t>
            </a:r>
          </a:p>
          <a:p>
            <a:r>
              <a:rPr lang="en-US" dirty="0" smtClean="0"/>
              <a:t>Henry Clay was no longer a candidate at this point, but still speaker of the House. Thus he threw his support to Adams. 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6158" t="14304" r="21018" b="56547"/>
          <a:stretch>
            <a:fillRect/>
          </a:stretch>
        </p:blipFill>
        <p:spPr>
          <a:xfrm>
            <a:off x="2116607" y="1180760"/>
            <a:ext cx="2666732" cy="312892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097" y="1180761"/>
            <a:ext cx="2478641" cy="3101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911" y="1202872"/>
            <a:ext cx="2660162" cy="3079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01" y="1202872"/>
            <a:ext cx="2551410" cy="3079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1844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There were three major candidates: James Polk, Henry Clay, and  James Birney </a:t>
            </a:r>
          </a:p>
          <a:p>
            <a:r>
              <a:rPr lang="en-US" dirty="0" smtClean="0"/>
              <a:t>Birney took no States in the electoral college, but siphoned off enough votes that the winner, Polk, did not get 51% of the vote. 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554" y="1202872"/>
            <a:ext cx="2660162" cy="3079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1" y="1202872"/>
            <a:ext cx="2551410" cy="3079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1844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James Polk (D) got 49.5% to Henry Clay’s (Whig) 48.2%</a:t>
            </a:r>
          </a:p>
          <a:p>
            <a:r>
              <a:rPr lang="en-US" dirty="0" smtClean="0"/>
              <a:t>What put Polk over the top was that he won 170 electoral votes to Clay’s 105.</a:t>
            </a:r>
            <a:endParaRPr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202872"/>
            <a:ext cx="2551410" cy="30792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1848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Near identical situation occurred in 1848 when Zackary Taylor (Whig) went against Lewis Cass (D) and Martin Van Buren.</a:t>
            </a:r>
          </a:p>
          <a:p>
            <a:r>
              <a:rPr lang="en-US" dirty="0" smtClean="0"/>
              <a:t>Van Buren took 10% of the vote, leaving Taylor with 47% and Cass with 42.5%. </a:t>
            </a:r>
          </a:p>
          <a:p>
            <a:r>
              <a:rPr lang="en-US" dirty="0" smtClean="0"/>
              <a:t>Taylor took 163 electoral votes to Cass 105, giving Taylor the Presidency.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2" y="1202871"/>
            <a:ext cx="2494247" cy="3047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202871"/>
            <a:ext cx="2666814" cy="3103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621" y="1202872"/>
            <a:ext cx="2401845" cy="307928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50" y="1195566"/>
            <a:ext cx="2427999" cy="30865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1856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next one was James Buchanan (D), John Fremont (R) and Millard Fillmore.</a:t>
            </a:r>
          </a:p>
          <a:p>
            <a:r>
              <a:rPr lang="en-US" dirty="0" smtClean="0"/>
              <a:t>Buchanan (D) only had 45% of the popular vote, but had 174 electoral votes.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20" y="1195566"/>
            <a:ext cx="2325621" cy="30498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195566"/>
            <a:ext cx="2531093" cy="304986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1860 election pitted Abraham Lincoln of the new Republican party against a fractured Democratic party.</a:t>
            </a:r>
          </a:p>
          <a:p>
            <a:r>
              <a:rPr lang="en-US" dirty="0" smtClean="0"/>
              <a:t>His main opponents was John Breckinridge (</a:t>
            </a:r>
            <a:r>
              <a:rPr lang="en-US" dirty="0" smtClean="0"/>
              <a:t>Southern </a:t>
            </a:r>
            <a:r>
              <a:rPr lang="en-US" dirty="0" smtClean="0"/>
              <a:t>Democrat) and Stephen Douglas (Northern Democrat). John Bell was also running.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49" y="1195566"/>
            <a:ext cx="2327915" cy="3049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19" y="1195566"/>
            <a:ext cx="2212523" cy="2973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195565"/>
            <a:ext cx="2362014" cy="30089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Because so many people were running, Lincoln only got 39.8% of the vote. Breckinridge got 18% and Douglas got 29.5%. </a:t>
            </a:r>
          </a:p>
          <a:p>
            <a:r>
              <a:rPr lang="en-US" dirty="0" smtClean="0"/>
              <a:t>Thus a unified Democratic party could have had 47.5% of the vote.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49" y="1195566"/>
            <a:ext cx="2327915" cy="3049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19" y="1195566"/>
            <a:ext cx="2212523" cy="2973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195565"/>
            <a:ext cx="2362014" cy="30089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/>
          </a:bodyPr>
          <a:lstStyle/>
          <a:p>
            <a:r>
              <a:rPr lang="en-US" dirty="0" smtClean="0"/>
              <a:t>In the end it was the electoral college that decided the election, giving Lincoln 180 votes.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49" y="1195566"/>
            <a:ext cx="2327915" cy="30498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619" y="1195566"/>
            <a:ext cx="2212523" cy="2973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986" y="1195565"/>
            <a:ext cx="2362014" cy="30089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2954" r="24341"/>
          <a:stretch>
            <a:fillRect/>
          </a:stretch>
        </p:blipFill>
        <p:spPr>
          <a:xfrm>
            <a:off x="4140750" y="1211941"/>
            <a:ext cx="4397279" cy="4590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2016 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3" y="1211942"/>
            <a:ext cx="3672115" cy="459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17357"/>
            <a:ext cx="8229600" cy="1701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Hillary Clinton: 228 Electoral Votes, 60,556,000 votes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Donald Trump: 290 Electoral Votes, 60,116,000 votes. 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The 1878 election was the next one where Popular vote was overturned. But it was also the most corrupted election ever.</a:t>
            </a:r>
          </a:p>
          <a:p>
            <a:r>
              <a:rPr lang="en-US" dirty="0" smtClean="0"/>
              <a:t>Many States in the South were still under Army occupation after the Civil War and the Democratic party was still associated with Secession.</a:t>
            </a:r>
          </a:p>
          <a:p>
            <a:r>
              <a:rPr lang="en-US" dirty="0" smtClean="0"/>
              <a:t>The KKK had only recently been disbanded and there was continual issues of voter fraud and black voter suppression (both sides).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60" y="1180760"/>
            <a:ext cx="2494834" cy="3027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60" y="1180760"/>
            <a:ext cx="2366855" cy="306102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Regardless of numerous voting irregularities  Tilden got 50.9% of the vote to Hayes 47.9%. </a:t>
            </a:r>
          </a:p>
          <a:p>
            <a:r>
              <a:rPr lang="en-US" dirty="0" smtClean="0"/>
              <a:t>The issue was the electoral college where there were 20 Electoral votes that were in dispute.</a:t>
            </a:r>
          </a:p>
          <a:p>
            <a:r>
              <a:rPr lang="en-US" dirty="0" smtClean="0"/>
              <a:t>Tilden had 184 votes but needed 185 to win. Hayes had 165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60" y="1180760"/>
            <a:ext cx="2494834" cy="3027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60" y="1180760"/>
            <a:ext cx="2366855" cy="306102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1878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special commission was formed by Congress to settle the issue. The situation was so bad one State governor declared 100,000 men were ready to march on Washington,</a:t>
            </a:r>
          </a:p>
          <a:p>
            <a:r>
              <a:rPr lang="en-US" dirty="0" smtClean="0"/>
              <a:t>The commission in a series of 8-7 votes (along party lines) awarded all 20 disputed electors to Hayes. Thus continuing Republican control of the Presidency from Lincoln to Chester Arthur (1881)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60" y="1180760"/>
            <a:ext cx="2494834" cy="3027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760" y="1180760"/>
            <a:ext cx="2366855" cy="3061021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1880 election was extremely close.</a:t>
            </a:r>
          </a:p>
          <a:p>
            <a:r>
              <a:rPr lang="en-US" dirty="0" smtClean="0"/>
              <a:t>James Garfield ® had 48.27% of the vote to Winfield Scott Hancock’s (D) 48.25%</a:t>
            </a:r>
          </a:p>
          <a:p>
            <a:r>
              <a:rPr lang="en-US" dirty="0" smtClean="0"/>
              <a:t>Garfield won because he had 214 electoral votes to Hancock’s 155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59" y="1180759"/>
            <a:ext cx="2436567" cy="27108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74" y="1180760"/>
            <a:ext cx="2291341" cy="2710882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1884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election of Grover Cleveland (D) over James Blaine ® was also tight with Cleveland getting 48.9% to Blaine’s 48.3%.</a:t>
            </a:r>
          </a:p>
          <a:p>
            <a:r>
              <a:rPr lang="en-US" dirty="0" smtClean="0"/>
              <a:t>Cleveland was the first Democrat to win the presidency since the Civil War. He got 219 electoral votes to Blaine’s 182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38" y="1166716"/>
            <a:ext cx="2366855" cy="3078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6716"/>
            <a:ext cx="2576286" cy="3084286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1892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election between Benjamin Harrison and Grover Cleveland is noted for its vote selling.</a:t>
            </a:r>
          </a:p>
          <a:p>
            <a:r>
              <a:rPr lang="en-US" dirty="0" smtClean="0"/>
              <a:t>Cleveland got 48.6% of the votes to Harrison’s 47.8%.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55" y="1180759"/>
            <a:ext cx="2123136" cy="3030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09" y="1180760"/>
            <a:ext cx="2366855" cy="307871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1888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But Harrison got 233 electoral votes to Cleveland’s 168.</a:t>
            </a:r>
          </a:p>
          <a:p>
            <a:r>
              <a:rPr lang="en-US" dirty="0" smtClean="0"/>
              <a:t>The swing State was New York which was know for vote selling. Harrison won New York even though Cleveland was the home boy.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55" y="1180759"/>
            <a:ext cx="2123136" cy="3030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009" y="1180760"/>
            <a:ext cx="2366855" cy="3078713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1892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081" y="1166716"/>
            <a:ext cx="2366855" cy="3078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072" y="1214652"/>
            <a:ext cx="2123136" cy="30307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0143" y="4708071"/>
            <a:ext cx="76925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The election of 1892 saw Cleveland again facing Harrison, but with a spoiler in the name of James Weaver.</a:t>
            </a:r>
          </a:p>
          <a:p>
            <a:pPr>
              <a:buFont typeface="Arial"/>
              <a:buChar char="•"/>
            </a:pPr>
            <a:r>
              <a:rPr lang="en-US" dirty="0" smtClean="0"/>
              <a:t> Weaver took 8.5% of the vote leaving Cleveland with 46% to Harrison’s 43%. </a:t>
            </a:r>
          </a:p>
          <a:p>
            <a:pPr>
              <a:buFont typeface="Arial"/>
              <a:buChar char="•"/>
            </a:pPr>
            <a:r>
              <a:rPr lang="en-US" dirty="0" smtClean="0"/>
              <a:t>Cleveland won because he took 277 electoral votes to Harrison’s 145.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042" y="1166716"/>
            <a:ext cx="2061030" cy="311098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0500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 would take until 1912 for the next election were the winner didn’t get a majority of the votes.</a:t>
            </a:r>
          </a:p>
          <a:p>
            <a:r>
              <a:rPr lang="en-US" dirty="0" smtClean="0"/>
              <a:t>Woodrow Wilson was the outsider: Theodore Roosevelt and William Taft had both been Presidents.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62" y="1180759"/>
            <a:ext cx="2006600" cy="260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686" y="1180759"/>
            <a:ext cx="1981200" cy="260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214" y="1180759"/>
            <a:ext cx="1992474" cy="2603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00500"/>
            <a:ext cx="8229600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Wilson only got 41.8% of the vote, but with Roosevelt in splitting the Republican ticket</a:t>
            </a:r>
            <a:r>
              <a:rPr lang="en-US" dirty="0" smtClean="0"/>
              <a:t> he </a:t>
            </a:r>
            <a:r>
              <a:rPr lang="en-US" dirty="0" smtClean="0"/>
              <a:t>and Taft got only 27.4% and 23.2% of the popular vote.</a:t>
            </a:r>
          </a:p>
          <a:p>
            <a:r>
              <a:rPr lang="en-US" dirty="0" smtClean="0"/>
              <a:t>In the end Wilson (D) got a staggering 435 electoral votes.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762" y="1180759"/>
            <a:ext cx="2006600" cy="260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686" y="1180759"/>
            <a:ext cx="1981200" cy="260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214" y="1180759"/>
            <a:ext cx="1992474" cy="2603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22954" r="24341"/>
          <a:stretch>
            <a:fillRect/>
          </a:stretch>
        </p:blipFill>
        <p:spPr>
          <a:xfrm>
            <a:off x="4140750" y="1211941"/>
            <a:ext cx="4397279" cy="4590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2016 Election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3" y="1211942"/>
            <a:ext cx="3672115" cy="459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17357"/>
            <a:ext cx="8229600" cy="1701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Hillary Clinton only got 1/3</a:t>
            </a:r>
            <a:r>
              <a:rPr lang="en-US" sz="2400" baseline="30000" dirty="0" smtClean="0">
                <a:solidFill>
                  <a:srgbClr val="FFFFFF"/>
                </a:solidFill>
              </a:rPr>
              <a:t>rd</a:t>
            </a:r>
            <a:r>
              <a:rPr lang="en-US" sz="2400" dirty="0" smtClean="0">
                <a:solidFill>
                  <a:srgbClr val="FFFFFF"/>
                </a:solidFill>
              </a:rPr>
              <a:t> of one percent more votes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Of the National Population only 57 Percent voted.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339" y="1180759"/>
            <a:ext cx="2106349" cy="260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Wilson would then win in 1916 with only 49.2% of the vote to Charles Hughes 46.1%</a:t>
            </a:r>
          </a:p>
          <a:p>
            <a:r>
              <a:rPr lang="en-US" dirty="0" smtClean="0"/>
              <a:t>Wilson got 277 electoral votes to Hughes 254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762" y="1180759"/>
            <a:ext cx="2006600" cy="26035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1948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It wouldn’t be until 1948 when a president as elected without having 51% of the vote. </a:t>
            </a:r>
          </a:p>
          <a:p>
            <a:r>
              <a:rPr lang="en-US" dirty="0" smtClean="0"/>
              <a:t>Truman got 49.6% to Dewey’s 45.1%. The spoiler here was Strom Thurmond, </a:t>
            </a:r>
            <a:r>
              <a:rPr lang="en-US" dirty="0" err="1" smtClean="0"/>
              <a:t>Dixiecrat</a:t>
            </a:r>
            <a:r>
              <a:rPr lang="en-US" dirty="0" smtClean="0"/>
              <a:t> who took 2.4% of the vote, mostly from Truman.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59"/>
            <a:ext cx="1777024" cy="2270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429" y="1180758"/>
            <a:ext cx="1750785" cy="2241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35" y="1180759"/>
            <a:ext cx="1738097" cy="224165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1948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/>
          </a:bodyPr>
          <a:lstStyle/>
          <a:p>
            <a:r>
              <a:rPr lang="en-US" dirty="0" smtClean="0"/>
              <a:t>Truman got 303 electoral votes to Dewey’s 189. Thurmond actually got 39 electoral votes.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59"/>
            <a:ext cx="1777024" cy="2270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429" y="1180758"/>
            <a:ext cx="1750785" cy="2241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335" y="1180759"/>
            <a:ext cx="1738097" cy="2241658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832" y="1180759"/>
            <a:ext cx="21336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690" y="1180758"/>
            <a:ext cx="21971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JFK didn’t have 51% of the vote.</a:t>
            </a:r>
          </a:p>
          <a:p>
            <a:r>
              <a:rPr lang="en-US" dirty="0" smtClean="0"/>
              <a:t>Kennedy had 49.7% to Nixon’s 49.5% and a difference of only 110,000 votes</a:t>
            </a:r>
          </a:p>
          <a:p>
            <a:r>
              <a:rPr lang="en-US" dirty="0" smtClean="0"/>
              <a:t>Kennedy however got 303 electors to Nixon’s 219.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58"/>
            <a:ext cx="2133600" cy="254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4" y="1180758"/>
            <a:ext cx="1738097" cy="25513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1968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Because George Wallace chose to run as an independent, Nixon only got 43% of the popular vote to Humphrey’s 42.7%</a:t>
            </a:r>
            <a:r>
              <a:rPr lang="en-US" dirty="0" smtClean="0"/>
              <a:t>.</a:t>
            </a:r>
          </a:p>
          <a:p>
            <a:r>
              <a:rPr lang="en-US" dirty="0" smtClean="0"/>
              <a:t>Nixon received 303 Electors, Humphrey 191 and Wallace 46. 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429" y="1180758"/>
            <a:ext cx="1750785" cy="2241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428" y="1180758"/>
            <a:ext cx="1781121" cy="2551335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333" y="1180757"/>
            <a:ext cx="2105651" cy="2819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690" y="1180759"/>
            <a:ext cx="2133600" cy="28386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427" y="1180758"/>
            <a:ext cx="2119413" cy="2819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The run by Ross Perot insured the 1992 Election would be decided by the Electoral college.</a:t>
            </a:r>
            <a:endParaRPr lang="en-US" dirty="0" smtClean="0"/>
          </a:p>
          <a:p>
            <a:r>
              <a:rPr lang="en-US" dirty="0" smtClean="0"/>
              <a:t>Clinton received 43% of the popular vote to Bush’s 37.9% and Perot’s 18.9%. </a:t>
            </a:r>
          </a:p>
          <a:p>
            <a:r>
              <a:rPr lang="en-US" dirty="0" smtClean="0"/>
              <a:t>Clinton got 370 electors.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498" y="1180761"/>
            <a:ext cx="2248419" cy="2819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333" y="1180757"/>
            <a:ext cx="2105651" cy="2819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690" y="1180759"/>
            <a:ext cx="2133600" cy="28386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1996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Clinton would have 49% in 1996 when Perot ran again and took 8.4%, most from Bob Dole 40.7%.</a:t>
            </a:r>
            <a:endParaRPr lang="en-US" dirty="0" smtClean="0"/>
          </a:p>
          <a:p>
            <a:r>
              <a:rPr lang="en-US" dirty="0" smtClean="0"/>
              <a:t>Clinton got 379 electors.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61"/>
            <a:ext cx="20320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Finally we get to the last example before the present, George Bush and Al Gore.</a:t>
            </a:r>
            <a:endParaRPr lang="en-US" dirty="0" smtClean="0"/>
          </a:p>
          <a:p>
            <a:r>
              <a:rPr lang="en-US" dirty="0" smtClean="0"/>
              <a:t>The spoiler has long been held to be Ralph Nader who won 2.7% of the vote.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8" y="1180761"/>
            <a:ext cx="2032000" cy="25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22545" r="29694" b="51433"/>
          <a:stretch>
            <a:fillRect/>
          </a:stretch>
        </p:blipFill>
        <p:spPr>
          <a:xfrm>
            <a:off x="5842904" y="1180761"/>
            <a:ext cx="2105651" cy="2540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690" y="1180761"/>
            <a:ext cx="2032000" cy="2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929" y="4000500"/>
            <a:ext cx="7864928" cy="1880734"/>
          </a:xfrm>
        </p:spPr>
        <p:txBody>
          <a:bodyPr>
            <a:normAutofit/>
          </a:bodyPr>
          <a:lstStyle/>
          <a:p>
            <a:r>
              <a:rPr lang="en-US" dirty="0" smtClean="0"/>
              <a:t>Gore received 48.4% to Bush’s 47.9% but Bush received </a:t>
            </a:r>
            <a:r>
              <a:rPr lang="en-US" dirty="0" smtClean="0"/>
              <a:t>2</a:t>
            </a:r>
            <a:r>
              <a:rPr lang="en-US" dirty="0" smtClean="0"/>
              <a:t>71 electors to Gore’s 266.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8" y="1180761"/>
            <a:ext cx="2032000" cy="25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rcRect l="22545" r="29694" b="51433"/>
          <a:stretch>
            <a:fillRect/>
          </a:stretch>
        </p:blipFill>
        <p:spPr>
          <a:xfrm>
            <a:off x="5842904" y="1180761"/>
            <a:ext cx="2105651" cy="2540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Yes, the Electoral College has five times in 58 presidential elections did not elect the candidate with the popular vote.</a:t>
            </a:r>
          </a:p>
          <a:p>
            <a:r>
              <a:rPr lang="en-US" dirty="0" smtClean="0"/>
              <a:t>It has also allowed for the election of 14 other presidents with out requiring a second national vote to determine who had a true majority.</a:t>
            </a:r>
          </a:p>
          <a:p>
            <a:r>
              <a:rPr lang="en-US" dirty="0" smtClean="0"/>
              <a:t>The ultimate irony is that since 1920 few presidential elections had 55% of the voters vote.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285" y="274638"/>
            <a:ext cx="5705928" cy="3760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Modern Myth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034938"/>
            <a:ext cx="8229600" cy="209122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Sources say the Electoral College has elected four presidents over the popular Vote?</a:t>
            </a:r>
          </a:p>
          <a:p>
            <a:r>
              <a:rPr lang="en-US" dirty="0" smtClean="0"/>
              <a:t>Question, Define “Popular Vote.”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Stupidity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Fact Check Dot Com Answer: John Quincy Adams (1824), Rutherford Hayes (1878), Benjamin Harris (1888), and George W. Bush (2000).</a:t>
            </a:r>
          </a:p>
          <a:p>
            <a:r>
              <a:rPr lang="en-US" dirty="0" smtClean="0"/>
              <a:t>LA Times, Think Progress, and Others: Rutherford Hayes (1878), Benjamin Harris (1888), George W. Bush and Donald Trump.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8729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Thomas Jefferson did not have over 50% of the national Vote when he was elected in 1800.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929" y="1600200"/>
            <a:ext cx="3840048" cy="457925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1800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were four candidates for President, the third being Aaron Burr of New York. This split the vote with Burr actually having the most votes.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202872"/>
            <a:ext cx="2551410" cy="3042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054" y="1180760"/>
            <a:ext cx="2449286" cy="3064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097" y="1180760"/>
            <a:ext cx="2412008" cy="306466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Burr </a:t>
            </a:r>
            <a:r>
              <a:rPr lang="en-US" dirty="0" smtClean="0"/>
              <a:t>and</a:t>
            </a:r>
            <a:r>
              <a:rPr lang="en-US" dirty="0" smtClean="0"/>
              <a:t> Jefferson</a:t>
            </a:r>
            <a:r>
              <a:rPr lang="en-US" dirty="0" smtClean="0"/>
              <a:t> </a:t>
            </a:r>
            <a:r>
              <a:rPr lang="en-US" dirty="0" smtClean="0"/>
              <a:t>had </a:t>
            </a:r>
            <a:r>
              <a:rPr lang="en-US" dirty="0" smtClean="0"/>
              <a:t>the same number of Electoral votes- 73 	</a:t>
            </a:r>
          </a:p>
          <a:p>
            <a:r>
              <a:rPr lang="en-US" dirty="0" smtClean="0"/>
              <a:t>This threw the  issue into Congress: Which meant into the hands of Alexander Hamilton.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202872"/>
            <a:ext cx="2551410" cy="3042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097" y="1180760"/>
            <a:ext cx="2412008" cy="3064669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245429"/>
            <a:ext cx="8229600" cy="188073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Hamilton supported a plan where Federalists in the Maryland, Vermont and Delaware delegations abstained their votes, allowing the remaining delegates to vote for Jefferson.</a:t>
            </a:r>
          </a:p>
          <a:p>
            <a:r>
              <a:rPr lang="en-US" dirty="0" smtClean="0"/>
              <a:t>Jefferson now had more</a:t>
            </a:r>
            <a:r>
              <a:rPr lang="en-US" dirty="0" smtClean="0"/>
              <a:t> votes </a:t>
            </a:r>
            <a:r>
              <a:rPr lang="en-US" dirty="0" smtClean="0"/>
              <a:t>giving him the Presidency. Burr, by the rules that</a:t>
            </a:r>
            <a:r>
              <a:rPr lang="en-US" dirty="0" smtClean="0"/>
              <a:t> </a:t>
            </a:r>
            <a:r>
              <a:rPr lang="en-US" dirty="0" smtClean="0"/>
              <a:t>then existed</a:t>
            </a:r>
            <a:r>
              <a:rPr lang="en-US" dirty="0" smtClean="0"/>
              <a:t>, </a:t>
            </a:r>
            <a:r>
              <a:rPr lang="en-US" dirty="0" smtClean="0"/>
              <a:t>became Vice President.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1" y="1202872"/>
            <a:ext cx="2551410" cy="3042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3097" y="1180760"/>
            <a:ext cx="2412008" cy="30646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664" y="1202872"/>
            <a:ext cx="2169010" cy="3042557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1507</Words>
  <Application>Microsoft Macintosh PowerPoint</Application>
  <PresentationFormat>On-screen Show (4:3)</PresentationFormat>
  <Paragraphs>121</Paragraphs>
  <Slides>39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History Rewritten</vt:lpstr>
      <vt:lpstr>The 2016 Election</vt:lpstr>
      <vt:lpstr>The 2016 Election</vt:lpstr>
      <vt:lpstr>Modern Myth</vt:lpstr>
      <vt:lpstr>Sources of Stupidity</vt:lpstr>
      <vt:lpstr>Fact</vt:lpstr>
      <vt:lpstr>1800</vt:lpstr>
      <vt:lpstr>Reality</vt:lpstr>
      <vt:lpstr>Reality</vt:lpstr>
      <vt:lpstr>History</vt:lpstr>
      <vt:lpstr>The Next One: 1824</vt:lpstr>
      <vt:lpstr>1824</vt:lpstr>
      <vt:lpstr>1844</vt:lpstr>
      <vt:lpstr>1844</vt:lpstr>
      <vt:lpstr>1848</vt:lpstr>
      <vt:lpstr>1856</vt:lpstr>
      <vt:lpstr>1860</vt:lpstr>
      <vt:lpstr>1860</vt:lpstr>
      <vt:lpstr>1860</vt:lpstr>
      <vt:lpstr>1878</vt:lpstr>
      <vt:lpstr>1878</vt:lpstr>
      <vt:lpstr>1878</vt:lpstr>
      <vt:lpstr>1880</vt:lpstr>
      <vt:lpstr>1884</vt:lpstr>
      <vt:lpstr>1892</vt:lpstr>
      <vt:lpstr>1888</vt:lpstr>
      <vt:lpstr>1892</vt:lpstr>
      <vt:lpstr>1912</vt:lpstr>
      <vt:lpstr>1912</vt:lpstr>
      <vt:lpstr>1916</vt:lpstr>
      <vt:lpstr>1948</vt:lpstr>
      <vt:lpstr>1948</vt:lpstr>
      <vt:lpstr>1960</vt:lpstr>
      <vt:lpstr>1968</vt:lpstr>
      <vt:lpstr>1992</vt:lpstr>
      <vt:lpstr>1996</vt:lpstr>
      <vt:lpstr>2000</vt:lpstr>
      <vt:lpstr>2000</vt:lpstr>
      <vt:lpstr>Conclusion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Rewritten</dc:title>
  <dc:creator>James Gibson</dc:creator>
  <cp:lastModifiedBy>James Gibson</cp:lastModifiedBy>
  <cp:revision>14</cp:revision>
  <dcterms:created xsi:type="dcterms:W3CDTF">2016-11-17T20:33:02Z</dcterms:created>
  <dcterms:modified xsi:type="dcterms:W3CDTF">2016-11-17T23:25:38Z</dcterms:modified>
</cp:coreProperties>
</file>